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9" r:id="rId2"/>
  </p:sldIdLst>
  <p:sldSz cx="21599525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82"/>
  </p:normalViewPr>
  <p:slideViewPr>
    <p:cSldViewPr snapToGrid="0">
      <p:cViewPr varScale="1">
        <p:scale>
          <a:sx n="49" d="100"/>
          <a:sy n="49" d="100"/>
        </p:scale>
        <p:origin x="24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02142-F942-4749-9A74-96548E9459E5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62E969-7418-BD45-A48C-17D119626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258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62E969-7418-BD45-A48C-17D1196264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860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2356703"/>
            <a:ext cx="18359596" cy="5013407"/>
          </a:xfrm>
        </p:spPr>
        <p:txBody>
          <a:bodyPr anchor="b"/>
          <a:lstStyle>
            <a:lvl1pPr algn="ctr">
              <a:defRPr sz="125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7563446"/>
            <a:ext cx="16199644" cy="3476717"/>
          </a:xfrm>
        </p:spPr>
        <p:txBody>
          <a:bodyPr/>
          <a:lstStyle>
            <a:lvl1pPr marL="0" indent="0" algn="ctr">
              <a:buNone/>
              <a:defRPr sz="5040"/>
            </a:lvl1pPr>
            <a:lvl2pPr marL="960029" indent="0" algn="ctr">
              <a:buNone/>
              <a:defRPr sz="4200"/>
            </a:lvl2pPr>
            <a:lvl3pPr marL="1920057" indent="0" algn="ctr">
              <a:buNone/>
              <a:defRPr sz="3780"/>
            </a:lvl3pPr>
            <a:lvl4pPr marL="2880086" indent="0" algn="ctr">
              <a:buNone/>
              <a:defRPr sz="3360"/>
            </a:lvl4pPr>
            <a:lvl5pPr marL="3840114" indent="0" algn="ctr">
              <a:buNone/>
              <a:defRPr sz="3360"/>
            </a:lvl5pPr>
            <a:lvl6pPr marL="4800143" indent="0" algn="ctr">
              <a:buNone/>
              <a:defRPr sz="3360"/>
            </a:lvl6pPr>
            <a:lvl7pPr marL="5760171" indent="0" algn="ctr">
              <a:buNone/>
              <a:defRPr sz="3360"/>
            </a:lvl7pPr>
            <a:lvl8pPr marL="6720200" indent="0" algn="ctr">
              <a:buNone/>
              <a:defRPr sz="3360"/>
            </a:lvl8pPr>
            <a:lvl9pPr marL="7680228" indent="0" algn="ctr">
              <a:buNone/>
              <a:defRPr sz="336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8589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90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766678"/>
            <a:ext cx="4657398" cy="1220351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766678"/>
            <a:ext cx="13702199" cy="1220351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912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71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3590057"/>
            <a:ext cx="18629590" cy="5990088"/>
          </a:xfrm>
        </p:spPr>
        <p:txBody>
          <a:bodyPr anchor="b"/>
          <a:lstStyle>
            <a:lvl1pPr>
              <a:defRPr sz="125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9636813"/>
            <a:ext cx="18629590" cy="3150046"/>
          </a:xfrm>
        </p:spPr>
        <p:txBody>
          <a:bodyPr/>
          <a:lstStyle>
            <a:lvl1pPr marL="0" indent="0">
              <a:buNone/>
              <a:defRPr sz="5040">
                <a:solidFill>
                  <a:schemeClr val="tx1"/>
                </a:solidFill>
              </a:defRPr>
            </a:lvl1pPr>
            <a:lvl2pPr marL="960029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2pPr>
            <a:lvl3pPr marL="192005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3pPr>
            <a:lvl4pPr marL="2880086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4pPr>
            <a:lvl5pPr marL="3840114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5pPr>
            <a:lvl6pPr marL="4800143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6pPr>
            <a:lvl7pPr marL="5760171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7pPr>
            <a:lvl8pPr marL="672020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8pPr>
            <a:lvl9pPr marL="7680228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183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3833390"/>
            <a:ext cx="9179798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3833390"/>
            <a:ext cx="9179798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27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766681"/>
            <a:ext cx="18629590" cy="27833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3530053"/>
            <a:ext cx="9137610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5260078"/>
            <a:ext cx="9137610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1" y="3530053"/>
            <a:ext cx="9182611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1" y="5260078"/>
            <a:ext cx="9182611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170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300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975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960014"/>
            <a:ext cx="6966409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2073367"/>
            <a:ext cx="10934760" cy="10233485"/>
          </a:xfrm>
        </p:spPr>
        <p:txBody>
          <a:bodyPr/>
          <a:lstStyle>
            <a:lvl1pPr>
              <a:defRPr sz="6719"/>
            </a:lvl1pPr>
            <a:lvl2pPr>
              <a:defRPr sz="5879"/>
            </a:lvl2pPr>
            <a:lvl3pPr>
              <a:defRPr sz="5040"/>
            </a:lvl3pPr>
            <a:lvl4pPr>
              <a:defRPr sz="4200"/>
            </a:lvl4pPr>
            <a:lvl5pPr>
              <a:defRPr sz="4200"/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4320064"/>
            <a:ext cx="6966409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60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960014"/>
            <a:ext cx="6966409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2073367"/>
            <a:ext cx="10934760" cy="10233485"/>
          </a:xfrm>
        </p:spPr>
        <p:txBody>
          <a:bodyPr anchor="t"/>
          <a:lstStyle>
            <a:lvl1pPr marL="0" indent="0">
              <a:buNone/>
              <a:defRPr sz="6719"/>
            </a:lvl1pPr>
            <a:lvl2pPr marL="960029" indent="0">
              <a:buNone/>
              <a:defRPr sz="5879"/>
            </a:lvl2pPr>
            <a:lvl3pPr marL="1920057" indent="0">
              <a:buNone/>
              <a:defRPr sz="5040"/>
            </a:lvl3pPr>
            <a:lvl4pPr marL="2880086" indent="0">
              <a:buNone/>
              <a:defRPr sz="4200"/>
            </a:lvl4pPr>
            <a:lvl5pPr marL="3840114" indent="0">
              <a:buNone/>
              <a:defRPr sz="4200"/>
            </a:lvl5pPr>
            <a:lvl6pPr marL="4800143" indent="0">
              <a:buNone/>
              <a:defRPr sz="4200"/>
            </a:lvl6pPr>
            <a:lvl7pPr marL="5760171" indent="0">
              <a:buNone/>
              <a:defRPr sz="4200"/>
            </a:lvl7pPr>
            <a:lvl8pPr marL="6720200" indent="0">
              <a:buNone/>
              <a:defRPr sz="4200"/>
            </a:lvl8pPr>
            <a:lvl9pPr marL="7680228" indent="0">
              <a:buNone/>
              <a:defRPr sz="42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4320064"/>
            <a:ext cx="6966409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622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766681"/>
            <a:ext cx="18629590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3833390"/>
            <a:ext cx="18629590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13346867"/>
            <a:ext cx="485989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2019/11/19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13346867"/>
            <a:ext cx="7289840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13346867"/>
            <a:ext cx="485989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584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920057" rtl="0" eaLnBrk="1" latinLnBrk="0" hangingPunct="1">
        <a:lnSpc>
          <a:spcPct val="90000"/>
        </a:lnSpc>
        <a:spcBef>
          <a:spcPct val="0"/>
        </a:spcBef>
        <a:buNone/>
        <a:defRPr sz="92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0014" indent="-480014" algn="l" defTabSz="1920057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587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2pPr>
      <a:lvl3pPr marL="2400071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3360100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4320129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5280157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6240186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7200214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81602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1pPr>
      <a:lvl2pPr marL="960029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920057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86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3840114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4800143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5760171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672020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7680228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347546-636A-AC49-A207-EC144DA0A8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8" y="106"/>
            <a:ext cx="21600000" cy="14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66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</TotalTime>
  <Words>1</Words>
  <Application>Microsoft Macintosh PowerPoint</Application>
  <PresentationFormat>Custom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30</cp:revision>
  <dcterms:created xsi:type="dcterms:W3CDTF">2017-08-04T08:27:17Z</dcterms:created>
  <dcterms:modified xsi:type="dcterms:W3CDTF">2019-11-19T12:06:30Z</dcterms:modified>
</cp:coreProperties>
</file>

<file path=docProps/thumbnail.jpeg>
</file>